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6" r:id="rId4"/>
    <p:sldId id="258" r:id="rId5"/>
    <p:sldId id="265" r:id="rId6"/>
    <p:sldId id="267" r:id="rId7"/>
    <p:sldId id="260" r:id="rId8"/>
    <p:sldId id="261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042F263-B84C-4457-866F-0A5C214691C0}">
          <p14:sldIdLst>
            <p14:sldId id="256"/>
            <p14:sldId id="257"/>
          </p14:sldIdLst>
        </p14:section>
        <p14:section name="제목 없는 구역" id="{DC430B1D-82DD-4EEB-841F-048286316453}">
          <p14:sldIdLst>
            <p14:sldId id="266"/>
            <p14:sldId id="258"/>
            <p14:sldId id="265"/>
            <p14:sldId id="267"/>
            <p14:sldId id="260"/>
            <p14:sldId id="261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E2FF"/>
    <a:srgbClr val="7493C9"/>
    <a:srgbClr val="8FAADC"/>
    <a:srgbClr val="ED7D31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26" autoAdjust="0"/>
  </p:normalViewPr>
  <p:slideViewPr>
    <p:cSldViewPr snapToGrid="0">
      <p:cViewPr varScale="1">
        <p:scale>
          <a:sx n="107" d="100"/>
          <a:sy n="107" d="100"/>
        </p:scale>
        <p:origin x="71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533944-7274-465E-8180-197F4D447EBA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C1BF8-31CF-47DA-A010-7510113A1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681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~~</a:t>
            </a:r>
            <a:r>
              <a:rPr lang="ko-KR" altLang="en-US" dirty="0"/>
              <a:t>다</a:t>
            </a:r>
            <a:r>
              <a:rPr lang="en-US" altLang="ko-KR" dirty="0"/>
              <a:t>. ~~</a:t>
            </a:r>
            <a:r>
              <a:rPr lang="ko-KR" altLang="en-US" dirty="0"/>
              <a:t>습니다</a:t>
            </a:r>
            <a:r>
              <a:rPr lang="en-US" altLang="ko-KR" dirty="0"/>
              <a:t>. </a:t>
            </a:r>
            <a:r>
              <a:rPr lang="ko-KR" altLang="en-US" dirty="0"/>
              <a:t>이거는 개발 과정에만 </a:t>
            </a:r>
            <a:r>
              <a:rPr lang="ko-KR" altLang="en-US" dirty="0" err="1"/>
              <a:t>쓰셈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359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~~</a:t>
            </a:r>
            <a:r>
              <a:rPr lang="ko-KR" altLang="en-US" dirty="0"/>
              <a:t>다</a:t>
            </a:r>
            <a:r>
              <a:rPr lang="en-US" altLang="ko-KR" dirty="0"/>
              <a:t>. ~~</a:t>
            </a:r>
            <a:r>
              <a:rPr lang="ko-KR" altLang="en-US" dirty="0"/>
              <a:t>습니다</a:t>
            </a:r>
            <a:r>
              <a:rPr lang="en-US" altLang="ko-KR" dirty="0"/>
              <a:t>. </a:t>
            </a:r>
            <a:r>
              <a:rPr lang="ko-KR" altLang="en-US" dirty="0"/>
              <a:t>이거는 개발 과정에만 </a:t>
            </a:r>
            <a:r>
              <a:rPr lang="ko-KR" altLang="en-US" dirty="0" err="1"/>
              <a:t>쓰셈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716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~~</a:t>
            </a:r>
            <a:r>
              <a:rPr lang="ko-KR" altLang="en-US" dirty="0"/>
              <a:t>다</a:t>
            </a:r>
            <a:r>
              <a:rPr lang="en-US" altLang="ko-KR" dirty="0"/>
              <a:t>. ~~</a:t>
            </a:r>
            <a:r>
              <a:rPr lang="ko-KR" altLang="en-US" dirty="0"/>
              <a:t>습니다</a:t>
            </a:r>
            <a:r>
              <a:rPr lang="en-US" altLang="ko-KR" dirty="0"/>
              <a:t>. </a:t>
            </a:r>
            <a:r>
              <a:rPr lang="ko-KR" altLang="en-US" dirty="0"/>
              <a:t>이거는 개발 과정에만 </a:t>
            </a:r>
            <a:r>
              <a:rPr lang="ko-KR" altLang="en-US" dirty="0" err="1"/>
              <a:t>쓰셈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117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~~</a:t>
            </a:r>
            <a:r>
              <a:rPr lang="ko-KR" altLang="en-US" dirty="0"/>
              <a:t>다</a:t>
            </a:r>
            <a:r>
              <a:rPr lang="en-US" altLang="ko-KR" dirty="0"/>
              <a:t>. ~~</a:t>
            </a:r>
            <a:r>
              <a:rPr lang="ko-KR" altLang="en-US" dirty="0"/>
              <a:t>습니다</a:t>
            </a:r>
            <a:r>
              <a:rPr lang="en-US" altLang="ko-KR" dirty="0"/>
              <a:t>. </a:t>
            </a:r>
            <a:r>
              <a:rPr lang="ko-KR" altLang="en-US" dirty="0"/>
              <a:t>이거는 개발 과정에만 </a:t>
            </a:r>
            <a:r>
              <a:rPr lang="ko-KR" altLang="en-US" dirty="0" err="1"/>
              <a:t>쓰셈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542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142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300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0214B-8371-4049-A376-18260CE6D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3271B6-1F4B-434C-941A-8BBDAF3C7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4198B7-D558-4A5E-9830-F82414B4E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1C20DB-F8E6-4EB0-B792-D064B6EE6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3C682E-498B-41DB-B328-3F6A2FC5A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162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BE6F03-D337-4CC3-8E2B-49D6E7F3C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4A288F-C9B3-4C60-AD55-86B15429F6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34A80E-8E6A-451D-92EC-EC47937EC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DC3128-9D13-41BE-95B8-354C4DA21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099FEC-279E-4402-8D2E-B7A37C591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726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76B43D-1D91-4CA5-A3D5-ABA224E228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75E38C-7F0A-4C63-AA57-2220844B7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B322E4-7727-40BB-AE5B-1924928E6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95C373-7D7E-4EBE-A755-B47CF78FD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41B7E5-D451-4AFE-856B-4CDEAD69C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44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E2D87A-C90D-457A-99A5-9ABAF1CC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02E2C0-1E4A-416B-A2A7-7F929A020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FB94ED-0597-4D76-825A-74A5779B7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81C3DF-DD69-41EF-8CA5-FEA9AAB8E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DBA97D-E33E-4847-ADCA-D0D3C4BCA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919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A823D-D30A-46F1-96A2-BBCF061A6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882C89-59F5-40E1-BBC1-F3C54A432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FEC73-9685-468F-B2F0-666855CFE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580AB7-106E-4957-B34C-43D342052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8B29F2-BFC7-470C-866B-4F59DC8B4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254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B381B4-028D-4D5F-B05D-1CAC5FD79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F0FF73-89A7-40E8-A112-0909BF20E7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746905-1E5A-4929-9112-B4D92FF9EC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38FA78-AB44-4CED-841F-87E825006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9EC361-F0E0-42F3-894B-5AC616D64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D30A2A-30EC-49EB-AF74-01C782199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095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0BE8F-8C09-4310-AC18-1DE670620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45F3E3-3DD3-4B34-8779-B704DF4B5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9C39C5-0D16-4577-9369-15DC2ABF1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B76DCE-6459-4994-9A37-084C7FE412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283B27-5796-4446-9A7A-26373F7E6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6AC20E-C031-403D-AEA8-7A7EC78B9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DD0432-C46B-4A2F-9337-E5246963D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B4C0C8-B29A-4B82-AD3C-EBD45C72F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096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F9D876-EBCB-441D-92C2-C1C6783BC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9D5793A-F6B8-4F60-A894-DCE7362F6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C4367CE-3D19-4F17-BC99-8A88BA76C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F3B72F-510C-4EBD-9F61-7B5030200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412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224976B-D518-4557-B8AE-AABEC4F27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E5CCAF-EDA9-49E6-8862-E627DDBB1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996815-A66C-4DD0-B816-72B0E14BD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521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D4740-1104-4B5C-BF35-35FD038C0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1E2DEB-9700-4D1E-9899-E34022C01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598776-1822-41AB-96E9-C1D45C2B6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40AABF-AE69-4E75-968B-B50A8B104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0E22B1-4F5E-421E-BE84-E824E9419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0F3548-D77C-421B-B079-1D21E4EC4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369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95ACED-1827-4D97-81CD-C1E641AC3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1E18C1F-2791-4417-8578-CE013A6AE5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916DCC-56E5-4A18-84B2-7F83096D91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7A47DB-CE1B-46BB-9B83-E5E3C1AD3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33511B-5940-4B2E-B76A-EDE3E39DA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E4BF56-08A1-42CF-ADD5-1E3F0B783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930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6E1A17-D54A-4D10-8E04-FA9457FCC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236819-7D29-4A63-9E2C-CEF230E9D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DC70F6-AC86-4242-9145-957D0C42F5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EEF50-785F-4ABF-ACD4-1BFC9A78FDCC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B6A69A-53F4-4FF8-9CDA-ED479C2E50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A0DB89-A647-4D24-B8B8-E4A096974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182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ffeine0327/EscapeFro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ffeine0327/pathfinding-research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ro0325/Digitech_Company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github.com/Proffeine0327/slime-defens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ffeine0327/TowerDefense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ffeine0327/TowerDefense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Proffeine0327/2024-region-tech-competi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Proffeine0327/SchoolPresentationProjec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kim-jeong-min-1/2022-July-GameJam/tree/mai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6128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20" y="122860"/>
            <a:ext cx="17908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Escape</a:t>
            </a:r>
          </a:p>
          <a:p>
            <a:r>
              <a:rPr lang="en-US" altLang="ko-KR" sz="36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From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8066052" y="25360"/>
            <a:ext cx="404253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동아리 </a:t>
            </a:r>
            <a:r>
              <a:rPr lang="ko-KR" altLang="en-US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게임잼에서</a:t>
            </a:r>
            <a:endParaRPr lang="ko-KR" altLang="en-US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제작하였던 공포게임</a:t>
            </a:r>
          </a:p>
          <a:p>
            <a:endParaRPr lang="ko-KR" altLang="en-US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각 층의 공략 방법 힌트를 사용자가 가진 카메라로 얻으면서 </a:t>
            </a:r>
            <a:r>
              <a:rPr lang="ko-KR" altLang="en-US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탈출하는게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목적이다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IMSCARED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라는 게임에서 영감을 받아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Pixelate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화면에 카메라로 아이템을 찍어서 얻으면 좋겠다는 생각으로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시도해본 프로젝트이다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층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2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층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플레이어 부분을 담당하였다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F11E4C-C013-41ED-8C74-97563486DDD7}"/>
              </a:ext>
            </a:extLst>
          </p:cNvPr>
          <p:cNvSpPr txBox="1"/>
          <p:nvPr/>
        </p:nvSpPr>
        <p:spPr>
          <a:xfrm>
            <a:off x="8057062" y="4464540"/>
            <a:ext cx="40425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활용 기술</a:t>
            </a: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게임에 더욱 공포스러운 연출을 부각하기 위하여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Pixelate, Retro Shader Graph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구현 및 활용</a:t>
            </a:r>
          </a:p>
          <a:p>
            <a:endParaRPr lang="ko-KR" altLang="en-US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URP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로 진행한 프로젝트여서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Custom URP render feature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제작하여 적용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74420" y="1285721"/>
            <a:ext cx="342125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altLang="ko-KR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Proffe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..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74420" y="2160576"/>
            <a:ext cx="1200149" cy="295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1144949" y="2160576"/>
            <a:ext cx="2105278" cy="295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0" y="5950310"/>
            <a:ext cx="351650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공포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#Shader graph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#Pixelate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66FF224-554B-4843-BFDC-1E474376F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220" y="31638"/>
            <a:ext cx="2985804" cy="16643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B3AF2C1-4D11-4C6A-9439-3F66B2A78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546" y="1285721"/>
            <a:ext cx="2791537" cy="15578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7F6C105-8657-4C72-9E0A-EA8AE210C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1779" y="2910557"/>
            <a:ext cx="2856314" cy="394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75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20" y="122860"/>
            <a:ext cx="2839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endParaRPr lang="ko-KR" altLang="en-US" sz="36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36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알고리즘 연구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8066052" y="25360"/>
            <a:ext cx="404253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프로젝트 설명</a:t>
            </a:r>
          </a:p>
          <a:p>
            <a:r>
              <a:rPr lang="ko-KR" altLang="en-US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알고리즘을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 게임에 적용하기 위해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연구를 목적으로 만든 프로젝트</a:t>
            </a:r>
          </a:p>
          <a:p>
            <a:endParaRPr lang="ko-KR" altLang="en-US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기존에 알고 있었던 </a:t>
            </a:r>
            <a:r>
              <a:rPr lang="en-US" altLang="ko-KR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Astar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가 아닌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JPS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알고리즘에 대하여 호기심을 가지게 되었고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코드를 구현하여 성능을 비교해 보았다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F11E4C-C013-41ED-8C74-97563486DDD7}"/>
              </a:ext>
            </a:extLst>
          </p:cNvPr>
          <p:cNvSpPr txBox="1"/>
          <p:nvPr/>
        </p:nvSpPr>
        <p:spPr>
          <a:xfrm>
            <a:off x="8075042" y="3090446"/>
            <a:ext cx="404253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활용 기술</a:t>
            </a: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</a:t>
            </a:r>
            <a:r>
              <a:rPr lang="en-US" altLang="ko-KR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Astar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JPS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74420" y="1285721"/>
            <a:ext cx="342125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altLang="ko-KR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Proffe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..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74420" y="2160576"/>
            <a:ext cx="1200149" cy="2121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1144949" y="2160576"/>
            <a:ext cx="2105278" cy="2121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2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0" y="5950310"/>
            <a:ext cx="351650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알고리즘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#Astar #Jps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B52F751-8E3C-4A6A-846C-9468E6713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928" y="122860"/>
            <a:ext cx="3411182" cy="183351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C2CF4DA-F42D-4117-95F3-929AD676D2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8528" y="2054275"/>
            <a:ext cx="3395582" cy="18251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C8F313B-2394-43F3-BD76-F14ADCBA83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8528" y="4052911"/>
            <a:ext cx="3597379" cy="26290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51D770-C233-4B8A-8500-6703B80EE5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0436" y="3879400"/>
            <a:ext cx="3373406" cy="291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030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38000">
              <a:schemeClr val="bg1"/>
            </a:gs>
            <a:gs pos="62000">
              <a:srgbClr val="FBF5E1"/>
            </a:gs>
            <a:gs pos="100000">
              <a:schemeClr val="accent4">
                <a:lumMod val="20000"/>
                <a:lumOff val="8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0957718" y="177963"/>
            <a:ext cx="1034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dirty="0">
                <a:ln w="12700">
                  <a:noFill/>
                </a:ln>
                <a:solidFill>
                  <a:srgbClr val="00B050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소개</a:t>
            </a:r>
            <a:endParaRPr lang="ko-KR" altLang="en-US" sz="4000" dirty="0">
              <a:ln w="12700">
                <a:noFill/>
              </a:ln>
              <a:solidFill>
                <a:srgbClr val="00B050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CB6CE-3219-4393-9213-AC6F3EF6473A}"/>
              </a:ext>
            </a:extLst>
          </p:cNvPr>
          <p:cNvSpPr txBox="1"/>
          <p:nvPr/>
        </p:nvSpPr>
        <p:spPr>
          <a:xfrm>
            <a:off x="9829800" y="1073438"/>
            <a:ext cx="2242440" cy="1659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ln w="9525">
                  <a:noFill/>
                </a:ln>
                <a:solidFill>
                  <a:srgbClr val="00B050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프로필</a:t>
            </a:r>
            <a:endParaRPr lang="en-US" altLang="ko-KR" sz="2400" dirty="0">
              <a:ln w="9525">
                <a:noFill/>
              </a:ln>
              <a:solidFill>
                <a:srgbClr val="00B050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김웅섭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2006. 03. 27</a:t>
            </a:r>
          </a:p>
          <a:p>
            <a:pPr algn="r">
              <a:lnSpc>
                <a:spcPct val="150000"/>
              </a:lnSpc>
            </a:pP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010-4060-1993 </a:t>
            </a:r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D6021B-5343-404B-89FC-6104F89F6B9C}"/>
              </a:ext>
            </a:extLst>
          </p:cNvPr>
          <p:cNvSpPr txBox="1"/>
          <p:nvPr/>
        </p:nvSpPr>
        <p:spPr>
          <a:xfrm>
            <a:off x="8546210" y="3199239"/>
            <a:ext cx="352603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400" dirty="0">
                <a:solidFill>
                  <a:srgbClr val="00B050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이력</a:t>
            </a:r>
            <a:endParaRPr lang="en-US" altLang="ko-KR" sz="2400" dirty="0">
              <a:solidFill>
                <a:srgbClr val="00B050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r"/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 경기대회 출전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r"/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 경기대회 출전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(5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위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)</a:t>
            </a:r>
          </a:p>
          <a:p>
            <a:pPr algn="r"/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2022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여름방학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출전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r"/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여름방학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출전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r"/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교과 우수상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(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프로그래밍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)</a:t>
            </a:r>
          </a:p>
          <a:p>
            <a:pPr algn="r"/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GTQ Excel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자격증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r"/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8E889E-4DEC-46A3-AA92-3FE8B757AB32}"/>
              </a:ext>
            </a:extLst>
          </p:cNvPr>
          <p:cNvSpPr txBox="1"/>
          <p:nvPr/>
        </p:nvSpPr>
        <p:spPr>
          <a:xfrm>
            <a:off x="519810" y="1761359"/>
            <a:ext cx="3567002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디지텍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컴퍼니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 디펜스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 기능대회 </a:t>
            </a: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연습작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기능대회 </a:t>
            </a: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연습작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몬스터 스크램블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좀비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Escape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From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알고리즘 연구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ko-KR" altLang="en-US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0135503-F1D4-48C4-9B00-B013C33627D6}"/>
              </a:ext>
            </a:extLst>
          </p:cNvPr>
          <p:cNvCxnSpPr>
            <a:cxnSpLocks/>
          </p:cNvCxnSpPr>
          <p:nvPr/>
        </p:nvCxnSpPr>
        <p:spPr>
          <a:xfrm flipH="1">
            <a:off x="119760" y="914400"/>
            <a:ext cx="1187221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A9F7F12-0584-4558-9F74-58AC2BC52F0D}"/>
              </a:ext>
            </a:extLst>
          </p:cNvPr>
          <p:cNvSpPr txBox="1"/>
          <p:nvPr/>
        </p:nvSpPr>
        <p:spPr>
          <a:xfrm>
            <a:off x="417309" y="1003213"/>
            <a:ext cx="11272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dirty="0">
                <a:ln w="12700">
                  <a:noFill/>
                </a:ln>
                <a:solidFill>
                  <a:srgbClr val="00B050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498169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D82260D-5876-4AE9-A392-465C734BC982}"/>
              </a:ext>
            </a:extLst>
          </p:cNvPr>
          <p:cNvSpPr/>
          <p:nvPr/>
        </p:nvSpPr>
        <p:spPr>
          <a:xfrm>
            <a:off x="0" y="6645677"/>
            <a:ext cx="12192000" cy="19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31876" y="20015"/>
            <a:ext cx="48253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Digitech</a:t>
            </a:r>
            <a:r>
              <a:rPr lang="ko-KR" altLang="en-US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Company</a:t>
            </a:r>
            <a:endParaRPr lang="ko-KR" altLang="en-US" sz="40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117866" y="3049119"/>
            <a:ext cx="4581217" cy="3568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게임설명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학교 졸업작품으로 발표하기 위해 만드는 프로젝트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수익을 달성하기 위하여 위험한 던전에서 물건을 줍는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활용 기술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아이템 아이콘을 쉽게 제작하기 위하여 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아이템 아이콘을 자동으로 제작하는 도구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구현하였다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UniRx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에서 </a:t>
            </a:r>
            <a:r>
              <a:rPr lang="en-US" altLang="ko-KR" sz="1200" dirty="0" err="1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IEquatable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호출할 때 </a:t>
            </a:r>
            <a:r>
              <a:rPr lang="ko-KR" altLang="en-US" sz="1200" dirty="0" err="1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박싱이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생기는 것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막기 위하여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struct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  </a:t>
            </a:r>
            <a:r>
              <a:rPr lang="en-US" altLang="ko-KR" sz="1200" dirty="0" err="1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IEquatable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override 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하였다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중도 입장을 구현하기 위하여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Request -&gt; Response 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관계 구조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짜서 서버를 설계해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멀티플레이를 구현하였다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아이템의 애니메이션을 유연하게 적용하기 위하여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IK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사용하는 애니메이션 구조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설계하였다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5215465" y="4963049"/>
            <a:ext cx="6787748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Github : </a:t>
            </a: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/>
              </a:rPr>
              <a:t>https://github.com/miro0325/Digitech_Company</a:t>
            </a:r>
            <a:endParaRPr lang="en-US" altLang="ko-KR" sz="14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148841" y="1121044"/>
            <a:ext cx="917960" cy="199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986783" y="1129395"/>
            <a:ext cx="2105278" cy="199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모바일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2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148840" y="569206"/>
            <a:ext cx="351650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출시 목적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디펜스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모바일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3E62BD-7D96-4363-9A18-A304EFDAE2A3}"/>
              </a:ext>
            </a:extLst>
          </p:cNvPr>
          <p:cNvCxnSpPr>
            <a:cxnSpLocks/>
          </p:cNvCxnSpPr>
          <p:nvPr/>
        </p:nvCxnSpPr>
        <p:spPr>
          <a:xfrm>
            <a:off x="5086350" y="153070"/>
            <a:ext cx="0" cy="63048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124F9F-7918-43A3-B3DB-E10F3F99E3F3}"/>
              </a:ext>
            </a:extLst>
          </p:cNvPr>
          <p:cNvCxnSpPr>
            <a:cxnSpLocks/>
          </p:cNvCxnSpPr>
          <p:nvPr/>
        </p:nvCxnSpPr>
        <p:spPr>
          <a:xfrm flipV="1">
            <a:off x="214225" y="948132"/>
            <a:ext cx="4672103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058311-0D13-4989-A7C2-031503D786E0}"/>
              </a:ext>
            </a:extLst>
          </p:cNvPr>
          <p:cNvSpPr txBox="1"/>
          <p:nvPr/>
        </p:nvSpPr>
        <p:spPr>
          <a:xfrm>
            <a:off x="5251099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기지 안쪽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F003C6-B315-40EB-94E4-57C920401035}"/>
              </a:ext>
            </a:extLst>
          </p:cNvPr>
          <p:cNvSpPr txBox="1"/>
          <p:nvPr/>
        </p:nvSpPr>
        <p:spPr>
          <a:xfrm>
            <a:off x="8744986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아이템 선택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EA8702-7BCC-4AB4-98F1-B1EAFF9A8468}"/>
              </a:ext>
            </a:extLst>
          </p:cNvPr>
          <p:cNvSpPr txBox="1"/>
          <p:nvPr/>
        </p:nvSpPr>
        <p:spPr>
          <a:xfrm>
            <a:off x="5251099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인게임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F9C8BE-595E-46CC-A908-A170AF87C555}"/>
              </a:ext>
            </a:extLst>
          </p:cNvPr>
          <p:cNvSpPr txBox="1"/>
          <p:nvPr/>
        </p:nvSpPr>
        <p:spPr>
          <a:xfrm>
            <a:off x="8744985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인게임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CD2905F-8B28-4EE0-9709-DB1F0A8FD2F5}"/>
              </a:ext>
            </a:extLst>
          </p:cNvPr>
          <p:cNvCxnSpPr>
            <a:cxnSpLocks/>
          </p:cNvCxnSpPr>
          <p:nvPr/>
        </p:nvCxnSpPr>
        <p:spPr>
          <a:xfrm flipV="1">
            <a:off x="5286373" y="4935159"/>
            <a:ext cx="6762444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20872A6-4553-4636-A10A-99D3AB9EB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1553" y="348901"/>
            <a:ext cx="3306036" cy="18471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5B9D27-28B4-4970-9CBE-F033C3EC3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7244" y="424559"/>
            <a:ext cx="3344619" cy="18471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1136A05-C2D3-4A88-8404-AF2CBBB8A6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1794" y="2675013"/>
            <a:ext cx="3308103" cy="184711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AC7C309-7450-4B79-BDBA-BD69F0B160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4473" y="2684717"/>
            <a:ext cx="3308967" cy="18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01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D82260D-5876-4AE9-A392-465C734BC982}"/>
              </a:ext>
            </a:extLst>
          </p:cNvPr>
          <p:cNvSpPr/>
          <p:nvPr/>
        </p:nvSpPr>
        <p:spPr>
          <a:xfrm>
            <a:off x="0" y="6645677"/>
            <a:ext cx="12192000" cy="19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31876" y="20015"/>
            <a:ext cx="3849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Slime Defense</a:t>
            </a:r>
            <a:endParaRPr lang="ko-KR" altLang="en-US" sz="40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143183" y="2796620"/>
            <a:ext cx="4581217" cy="3568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설명</a:t>
            </a:r>
            <a:endParaRPr lang="en-US" altLang="ko-KR" sz="1600" dirty="0"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구글 플레이 스토어 출시를 목적으로 만들던 디펜스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모든 라운드 클리어 또는 최대한 오래 살아남는 것이 목표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아군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슬라임은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동일 레벨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타입의 다른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슬라임과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융합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증강체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장애물 제거 등의 전략적 선택으로 스테이지를 클리어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활용 기술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맵의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 그리드를 더욱 쉽게 제작하기 위하여 </a:t>
            </a:r>
            <a:r>
              <a:rPr lang="ko-KR" altLang="en-US" sz="1200" dirty="0" err="1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맵의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 정보를 받아와 그리드를 제작할 수 있는  도구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를 제작하였다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슬라임들의</a:t>
            </a:r>
            <a:r>
              <a:rPr lang="ko-KR" altLang="en-US" sz="1200" b="1" dirty="0"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 스킬을 쉽게 교체하기 위하여 </a:t>
            </a:r>
            <a:r>
              <a:rPr lang="en-US" altLang="ko-KR" sz="1200" b="1" dirty="0"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Strategy Pattern</a:t>
            </a:r>
            <a:r>
              <a:rPr lang="ko-KR" altLang="en-US" sz="1200" b="1" dirty="0"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과 </a:t>
            </a:r>
            <a:r>
              <a:rPr lang="en-US" altLang="ko-KR" sz="1200" b="1" dirty="0"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Activator</a:t>
            </a:r>
            <a:r>
              <a:rPr lang="ko-KR" altLang="en-US" sz="1200" b="1" dirty="0"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를 이용하여 동적으로 스킬을 넣을 수 있게 구현하였다</a:t>
            </a:r>
            <a:r>
              <a:rPr lang="en-US" altLang="ko-KR" sz="1200" b="1" dirty="0"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슬라임의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밸런싱을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쉽게 하기 위하여 </a:t>
            </a:r>
            <a:r>
              <a:rPr lang="en-US" altLang="ko-KR" sz="12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Observer Pattern</a:t>
            </a:r>
            <a:r>
              <a:rPr lang="ko-KR" altLang="en-US" sz="12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이용한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스탯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시스템을 설계 하였다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B37D498-EFCD-4F54-88B5-77FEB4B57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712" y="396575"/>
            <a:ext cx="3306532" cy="18471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09114C6-2DBC-4211-9E71-08EDE2093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7608" y="2652953"/>
            <a:ext cx="3306526" cy="18625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148841" y="1121044"/>
            <a:ext cx="917960" cy="1722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986783" y="1129395"/>
            <a:ext cx="2105278" cy="1722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모바일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148840" y="569206"/>
            <a:ext cx="351650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출시 목적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디펜스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모바일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3E62BD-7D96-4363-9A18-A304EFDAE2A3}"/>
              </a:ext>
            </a:extLst>
          </p:cNvPr>
          <p:cNvCxnSpPr>
            <a:cxnSpLocks/>
          </p:cNvCxnSpPr>
          <p:nvPr/>
        </p:nvCxnSpPr>
        <p:spPr>
          <a:xfrm>
            <a:off x="5086350" y="153070"/>
            <a:ext cx="0" cy="63048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124F9F-7918-43A3-B3DB-E10F3F99E3F3}"/>
              </a:ext>
            </a:extLst>
          </p:cNvPr>
          <p:cNvCxnSpPr>
            <a:cxnSpLocks/>
          </p:cNvCxnSpPr>
          <p:nvPr/>
        </p:nvCxnSpPr>
        <p:spPr>
          <a:xfrm flipV="1">
            <a:off x="214225" y="948132"/>
            <a:ext cx="4672103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058311-0D13-4989-A7C2-031503D786E0}"/>
              </a:ext>
            </a:extLst>
          </p:cNvPr>
          <p:cNvSpPr txBox="1"/>
          <p:nvPr/>
        </p:nvSpPr>
        <p:spPr>
          <a:xfrm>
            <a:off x="5251099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 게임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F003C6-B315-40EB-94E4-57C920401035}"/>
              </a:ext>
            </a:extLst>
          </p:cNvPr>
          <p:cNvSpPr txBox="1"/>
          <p:nvPr/>
        </p:nvSpPr>
        <p:spPr>
          <a:xfrm>
            <a:off x="8744986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스테이지 선택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EA8702-7BCC-4AB4-98F1-B1EAFF9A8468}"/>
              </a:ext>
            </a:extLst>
          </p:cNvPr>
          <p:cNvSpPr txBox="1"/>
          <p:nvPr/>
        </p:nvSpPr>
        <p:spPr>
          <a:xfrm>
            <a:off x="5251099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 디테일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F9C8BE-595E-46CC-A908-A170AF87C555}"/>
              </a:ext>
            </a:extLst>
          </p:cNvPr>
          <p:cNvSpPr txBox="1"/>
          <p:nvPr/>
        </p:nvSpPr>
        <p:spPr>
          <a:xfrm>
            <a:off x="8744985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증강체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선택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CD2905F-8B28-4EE0-9709-DB1F0A8FD2F5}"/>
              </a:ext>
            </a:extLst>
          </p:cNvPr>
          <p:cNvCxnSpPr>
            <a:cxnSpLocks/>
          </p:cNvCxnSpPr>
          <p:nvPr/>
        </p:nvCxnSpPr>
        <p:spPr>
          <a:xfrm flipV="1">
            <a:off x="5286373" y="4935159"/>
            <a:ext cx="6762444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58D6AD2A-ABDE-4D43-A971-9D2C163CA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1651" y="396575"/>
            <a:ext cx="3311508" cy="184712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9385A0A-A5F5-4BCE-B920-410204AC8D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8449" y="2644246"/>
            <a:ext cx="3329140" cy="186741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16AF01D-7315-4EFC-B7CB-51291A5AE252}"/>
              </a:ext>
            </a:extLst>
          </p:cNvPr>
          <p:cNvSpPr txBox="1"/>
          <p:nvPr/>
        </p:nvSpPr>
        <p:spPr>
          <a:xfrm>
            <a:off x="5215465" y="4963049"/>
            <a:ext cx="6787748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Github : </a:t>
            </a:r>
            <a:r>
              <a:rPr lang="en-US" altLang="ko-KR" sz="1400" dirty="0">
                <a:ln w="12700">
                  <a:noFill/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7"/>
              </a:rPr>
              <a:t>https://github.com/Proffeine0327/slime-defense</a:t>
            </a:r>
            <a:endParaRPr lang="en-US" altLang="ko-KR" sz="1400" dirty="0">
              <a:ln w="12700">
                <a:noFill/>
              </a:ln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1313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D82260D-5876-4AE9-A392-465C734BC982}"/>
              </a:ext>
            </a:extLst>
          </p:cNvPr>
          <p:cNvSpPr/>
          <p:nvPr/>
        </p:nvSpPr>
        <p:spPr>
          <a:xfrm>
            <a:off x="0" y="6645677"/>
            <a:ext cx="12192000" cy="19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31876" y="20015"/>
            <a:ext cx="46121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 기능대회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131191" y="2616738"/>
            <a:ext cx="4581217" cy="246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설명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 기능경기대회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연습작으로서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만든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타워디펜스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타워 배치와 아이템을 사용하여 적으로부터 메인 타워를 지키는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활용 기술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Google Sheet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에서 데이터를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자동으로 </a:t>
            </a:r>
            <a:r>
              <a:rPr lang="ko-KR" altLang="en-US" sz="1200" dirty="0" err="1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파싱하여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사용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Observer</a:t>
            </a:r>
            <a:r>
              <a:rPr lang="ko-KR" altLang="en-US" sz="1200" b="1" dirty="0"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 </a:t>
            </a:r>
            <a:r>
              <a:rPr lang="en-US" altLang="ko-KR" sz="1200" b="1" dirty="0"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pattern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사용해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스탯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시스템 구현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Batching, Occlusion culling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등 사용하여 최적화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인스턴스의 생성을 위해 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5286374" y="4958171"/>
            <a:ext cx="678775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Github : </a:t>
            </a: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/>
              </a:rPr>
              <a:t>https://github.com/Proffeine0327/TowerDefense</a:t>
            </a:r>
            <a:endParaRPr lang="en-US" altLang="ko-KR" sz="14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148841" y="1121044"/>
            <a:ext cx="917960" cy="1445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986783" y="1129395"/>
            <a:ext cx="2105278" cy="1445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3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148840" y="569206"/>
            <a:ext cx="351650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출시 목적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디펜스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모바일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3E62BD-7D96-4363-9A18-A304EFDAE2A3}"/>
              </a:ext>
            </a:extLst>
          </p:cNvPr>
          <p:cNvCxnSpPr>
            <a:cxnSpLocks/>
          </p:cNvCxnSpPr>
          <p:nvPr/>
        </p:nvCxnSpPr>
        <p:spPr>
          <a:xfrm>
            <a:off x="5086350" y="153070"/>
            <a:ext cx="0" cy="63048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124F9F-7918-43A3-B3DB-E10F3F99E3F3}"/>
              </a:ext>
            </a:extLst>
          </p:cNvPr>
          <p:cNvCxnSpPr>
            <a:cxnSpLocks/>
          </p:cNvCxnSpPr>
          <p:nvPr/>
        </p:nvCxnSpPr>
        <p:spPr>
          <a:xfrm flipV="1">
            <a:off x="214225" y="948132"/>
            <a:ext cx="4672103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058311-0D13-4989-A7C2-031503D786E0}"/>
              </a:ext>
            </a:extLst>
          </p:cNvPr>
          <p:cNvSpPr txBox="1"/>
          <p:nvPr/>
        </p:nvSpPr>
        <p:spPr>
          <a:xfrm>
            <a:off x="5251099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 게임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F003C6-B315-40EB-94E4-57C920401035}"/>
              </a:ext>
            </a:extLst>
          </p:cNvPr>
          <p:cNvSpPr txBox="1"/>
          <p:nvPr/>
        </p:nvSpPr>
        <p:spPr>
          <a:xfrm>
            <a:off x="8744986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타워 선택 시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EA8702-7BCC-4AB4-98F1-B1EAFF9A8468}"/>
              </a:ext>
            </a:extLst>
          </p:cNvPr>
          <p:cNvSpPr txBox="1"/>
          <p:nvPr/>
        </p:nvSpPr>
        <p:spPr>
          <a:xfrm>
            <a:off x="5251099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타이틀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F9C8BE-595E-46CC-A908-A170AF87C555}"/>
              </a:ext>
            </a:extLst>
          </p:cNvPr>
          <p:cNvSpPr txBox="1"/>
          <p:nvPr/>
        </p:nvSpPr>
        <p:spPr>
          <a:xfrm>
            <a:off x="8744985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랭킹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CD2905F-8B28-4EE0-9709-DB1F0A8FD2F5}"/>
              </a:ext>
            </a:extLst>
          </p:cNvPr>
          <p:cNvCxnSpPr>
            <a:cxnSpLocks/>
          </p:cNvCxnSpPr>
          <p:nvPr/>
        </p:nvCxnSpPr>
        <p:spPr>
          <a:xfrm flipV="1">
            <a:off x="5286373" y="4935159"/>
            <a:ext cx="6762444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EA9E4196-046F-41E9-BA6A-3303DE4B61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00" r="7000"/>
          <a:stretch/>
        </p:blipFill>
        <p:spPr>
          <a:xfrm>
            <a:off x="5460291" y="409218"/>
            <a:ext cx="2929043" cy="183065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E08ADEE-A16E-4CDD-B30B-B334375877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00" r="7000"/>
          <a:stretch/>
        </p:blipFill>
        <p:spPr>
          <a:xfrm>
            <a:off x="8954178" y="383829"/>
            <a:ext cx="2969666" cy="185604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C08C174-FDE1-464C-87C2-3CC409D7BE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0293" y="2781023"/>
            <a:ext cx="2929041" cy="16426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0381429-A6D7-4F58-9987-66C3BF506C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9959" y="2781023"/>
            <a:ext cx="2983885" cy="164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34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D82260D-5876-4AE9-A392-465C734BC982}"/>
              </a:ext>
            </a:extLst>
          </p:cNvPr>
          <p:cNvSpPr/>
          <p:nvPr/>
        </p:nvSpPr>
        <p:spPr>
          <a:xfrm>
            <a:off x="0" y="6645677"/>
            <a:ext cx="12192000" cy="19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31876" y="20015"/>
            <a:ext cx="46121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기능대회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131191" y="2616738"/>
            <a:ext cx="4581217" cy="3291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설명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기능대회에 출전하기위해 연습한 레이싱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상대보다 먼저 결승선에 들어가면 승리하는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돈으로 기체를 업그레이드하면서 적절하게 아이템을 얻어 승리하면 되는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활용 기술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대회에서도 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Tween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을 사용하기 위하여 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Static Class Extension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을 사용하여 구현하였다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Wheel Collider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의 단점인 복잡한 스크립트 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Sphere Collider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를 사용하여 해결하였다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5286374" y="4958171"/>
            <a:ext cx="678775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Github : </a:t>
            </a: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/>
              </a:rPr>
              <a:t>https://github.com/Proffeine0327/TowerDefense</a:t>
            </a:r>
            <a:endParaRPr lang="en-US" altLang="ko-KR" sz="14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148841" y="1121044"/>
            <a:ext cx="917960" cy="1445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986783" y="1129395"/>
            <a:ext cx="2105278" cy="1445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주일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148840" y="569206"/>
            <a:ext cx="351650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출시 목적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디펜스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모바일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3E62BD-7D96-4363-9A18-A304EFDAE2A3}"/>
              </a:ext>
            </a:extLst>
          </p:cNvPr>
          <p:cNvCxnSpPr>
            <a:cxnSpLocks/>
          </p:cNvCxnSpPr>
          <p:nvPr/>
        </p:nvCxnSpPr>
        <p:spPr>
          <a:xfrm>
            <a:off x="5086350" y="153070"/>
            <a:ext cx="0" cy="63048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124F9F-7918-43A3-B3DB-E10F3F99E3F3}"/>
              </a:ext>
            </a:extLst>
          </p:cNvPr>
          <p:cNvCxnSpPr>
            <a:cxnSpLocks/>
          </p:cNvCxnSpPr>
          <p:nvPr/>
        </p:nvCxnSpPr>
        <p:spPr>
          <a:xfrm flipV="1">
            <a:off x="214225" y="948132"/>
            <a:ext cx="4672103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058311-0D13-4989-A7C2-031503D786E0}"/>
              </a:ext>
            </a:extLst>
          </p:cNvPr>
          <p:cNvSpPr txBox="1"/>
          <p:nvPr/>
        </p:nvSpPr>
        <p:spPr>
          <a:xfrm>
            <a:off x="5251099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 게임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F003C6-B315-40EB-94E4-57C920401035}"/>
              </a:ext>
            </a:extLst>
          </p:cNvPr>
          <p:cNvSpPr txBox="1"/>
          <p:nvPr/>
        </p:nvSpPr>
        <p:spPr>
          <a:xfrm>
            <a:off x="8744986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타워 선택 시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EA8702-7BCC-4AB4-98F1-B1EAFF9A8468}"/>
              </a:ext>
            </a:extLst>
          </p:cNvPr>
          <p:cNvSpPr txBox="1"/>
          <p:nvPr/>
        </p:nvSpPr>
        <p:spPr>
          <a:xfrm>
            <a:off x="5251099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타이틀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F9C8BE-595E-46CC-A908-A170AF87C555}"/>
              </a:ext>
            </a:extLst>
          </p:cNvPr>
          <p:cNvSpPr txBox="1"/>
          <p:nvPr/>
        </p:nvSpPr>
        <p:spPr>
          <a:xfrm>
            <a:off x="8744985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랭킹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CD2905F-8B28-4EE0-9709-DB1F0A8FD2F5}"/>
              </a:ext>
            </a:extLst>
          </p:cNvPr>
          <p:cNvCxnSpPr>
            <a:cxnSpLocks/>
          </p:cNvCxnSpPr>
          <p:nvPr/>
        </p:nvCxnSpPr>
        <p:spPr>
          <a:xfrm flipV="1">
            <a:off x="5286373" y="4935159"/>
            <a:ext cx="6762444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EA9E4196-046F-41E9-BA6A-3303DE4B61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00" r="7000"/>
          <a:stretch/>
        </p:blipFill>
        <p:spPr>
          <a:xfrm>
            <a:off x="5460291" y="409218"/>
            <a:ext cx="2929043" cy="183065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E08ADEE-A16E-4CDD-B30B-B334375877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00" r="7000"/>
          <a:stretch/>
        </p:blipFill>
        <p:spPr>
          <a:xfrm>
            <a:off x="8954178" y="383829"/>
            <a:ext cx="2969666" cy="185604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C08C174-FDE1-464C-87C2-3CC409D7BE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0293" y="2781023"/>
            <a:ext cx="2929041" cy="16426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0381429-A6D7-4F58-9987-66C3BF506C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9959" y="2781023"/>
            <a:ext cx="2983885" cy="164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105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20" y="122860"/>
            <a:ext cx="2839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sz="36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</a:t>
            </a:r>
          </a:p>
          <a:p>
            <a:r>
              <a:rPr lang="ko-KR" altLang="en-US" sz="36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기능대회 연습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8066052" y="25360"/>
            <a:ext cx="40425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지방기능경기대회를 나가기 위하여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연습하였던 프로젝트</a:t>
            </a:r>
          </a:p>
          <a:p>
            <a:endParaRPr lang="ko-KR" altLang="en-US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자동차를 업그레이드 하고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장애물을 피하여 상대보다 먼저 결승선에 도달하면 되는 게임이다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F11E4C-C013-41ED-8C74-97563486DDD7}"/>
              </a:ext>
            </a:extLst>
          </p:cNvPr>
          <p:cNvSpPr txBox="1"/>
          <p:nvPr/>
        </p:nvSpPr>
        <p:spPr>
          <a:xfrm>
            <a:off x="8075042" y="3581401"/>
            <a:ext cx="404253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활용 기술</a:t>
            </a: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Wheel Collider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의 복잡함을 해소하기 위하여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Sphere Collider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사용</a:t>
            </a:r>
          </a:p>
          <a:p>
            <a:endParaRPr lang="ko-KR" altLang="en-US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Static class extension, Lerp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이용해 간단하게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Tween System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74420" y="1285721"/>
            <a:ext cx="342125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altLang="ko-KR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Proffe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..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74420" y="2160576"/>
            <a:ext cx="1200149" cy="2121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1144949" y="2160576"/>
            <a:ext cx="2105278" cy="2121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주일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-20830" y="6398643"/>
            <a:ext cx="351650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지방기능 경기대회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레이싱 게임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F88CB22-0D91-4F4C-854D-9C81D3BC32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0" r="3055"/>
          <a:stretch/>
        </p:blipFill>
        <p:spPr>
          <a:xfrm>
            <a:off x="3808220" y="204102"/>
            <a:ext cx="2902681" cy="165826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02EB0B4-7C2B-483D-BB82-5DAB7AE15D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92" r="3983"/>
          <a:stretch/>
        </p:blipFill>
        <p:spPr>
          <a:xfrm>
            <a:off x="5077961" y="1318370"/>
            <a:ext cx="2902681" cy="168441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2D778B8-86A1-4C5E-9128-92B6265F3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8220" y="3185144"/>
            <a:ext cx="4127412" cy="362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66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20" y="122860"/>
            <a:ext cx="18838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몬스터</a:t>
            </a:r>
          </a:p>
          <a:p>
            <a:r>
              <a:rPr lang="ko-KR" altLang="en-US" sz="36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스크램블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8066052" y="25360"/>
            <a:ext cx="404253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교내에서 프로그래머와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디자이너를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Pair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로 짝지어서 진행하였던 프로젝트</a:t>
            </a:r>
          </a:p>
          <a:p>
            <a:endParaRPr lang="ko-KR" altLang="en-US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Brotato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게임의 강화 능력을 레퍼런스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삼아서 만든 게임이다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적을 잡아서 총과 능력을 업그레이드 해서 </a:t>
            </a: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10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분까지 버티면 되는 게임이다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en-US" altLang="ko-KR" sz="20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F11E4C-C013-41ED-8C74-97563486DDD7}"/>
              </a:ext>
            </a:extLst>
          </p:cNvPr>
          <p:cNvSpPr txBox="1"/>
          <p:nvPr/>
        </p:nvSpPr>
        <p:spPr>
          <a:xfrm>
            <a:off x="8075042" y="3581401"/>
            <a:ext cx="404253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활용 기술</a:t>
            </a: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게임을 빠르게 완성하기 위하여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Scriptable Object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와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Prefab System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적극 활용</a:t>
            </a:r>
          </a:p>
          <a:p>
            <a:endParaRPr lang="ko-KR" altLang="en-US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Singleton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의 유연성과 결합도에 관련된 문제를 해결하기 위하여</a:t>
            </a: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Service Locator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패턴을 사용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74420" y="1285721"/>
            <a:ext cx="342125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altLang="ko-KR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Proffe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..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74420" y="2160576"/>
            <a:ext cx="1200149" cy="2536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1144949" y="2160576"/>
            <a:ext cx="2105278" cy="2536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-20830" y="6398643"/>
            <a:ext cx="351650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#Brotato #</a:t>
            </a:r>
            <a:r>
              <a:rPr lang="ko-KR" altLang="en-US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뱀서라이크</a:t>
            </a:r>
            <a:endParaRPr lang="ko-KR" altLang="en-US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ECE817F-5260-461C-B9A5-4E8BBBAA8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220" y="115862"/>
            <a:ext cx="2898253" cy="16072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95AF8CA-D0DE-4F46-A9F2-C72CCF41CA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019" y="1188736"/>
            <a:ext cx="3119033" cy="17297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3B01E4C-FC53-4224-9B5E-0F7AF4CCB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4239" y="2999670"/>
            <a:ext cx="2840384" cy="372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601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20" y="122860"/>
            <a:ext cx="1989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sz="36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좀비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8066052" y="25360"/>
            <a:ext cx="404253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교내에서 진행하였던</a:t>
            </a:r>
          </a:p>
          <a:p>
            <a:r>
              <a:rPr lang="ko-KR" altLang="en-US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게임잼에서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제작한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프로젝트</a:t>
            </a:r>
          </a:p>
          <a:p>
            <a:endParaRPr lang="ko-KR" altLang="en-US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계속해서 나오는 좀비들을 처치하고 아이템 박스를 부숴서 자신을 강화하며 최대한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오래 살아남는 게임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F11E4C-C013-41ED-8C74-97563486DDD7}"/>
              </a:ext>
            </a:extLst>
          </p:cNvPr>
          <p:cNvSpPr txBox="1"/>
          <p:nvPr/>
        </p:nvSpPr>
        <p:spPr>
          <a:xfrm>
            <a:off x="8075042" y="3581401"/>
            <a:ext cx="404253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활용 기술</a:t>
            </a: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Dictionary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사용하여 좀비의 행동과 수명을 관리</a:t>
            </a:r>
          </a:p>
          <a:p>
            <a:endParaRPr lang="ko-KR" altLang="en-US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최적화를 하기 위하여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Object Pool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사용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74420" y="1285721"/>
            <a:ext cx="342125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altLang="ko-KR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kim-jeo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..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74420" y="2160576"/>
            <a:ext cx="1200149" cy="295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1144949" y="2160576"/>
            <a:ext cx="2105278" cy="295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3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-20830" y="6398643"/>
            <a:ext cx="351650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동아리 </a:t>
            </a:r>
            <a:r>
              <a:rPr lang="ko-KR" altLang="en-US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endParaRPr lang="ko-KR" altLang="en-US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8D50EF6-32EA-49EE-A0DC-F1459D46A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29" y="134673"/>
            <a:ext cx="1106008" cy="19560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D96DC8C-1D70-4292-9F7E-58E33F757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158" y="122860"/>
            <a:ext cx="1094446" cy="195603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F0A216D-2F10-4B3A-A4A0-E81449244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9231" y="134673"/>
            <a:ext cx="1117450" cy="19560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F09224B-C312-4E0B-BDBF-975F5D77CB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6205" y="2232913"/>
            <a:ext cx="2612554" cy="457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76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2198</TotalTime>
  <Words>1075</Words>
  <Application>Microsoft Office PowerPoint</Application>
  <PresentationFormat>와이드스크린</PresentationFormat>
  <Paragraphs>282</Paragraphs>
  <Slides>11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맑은 고딕</vt:lpstr>
      <vt:lpstr>해피니스 산스 인쇄용 볼드</vt:lpstr>
      <vt:lpstr>해피니스 산스 인쇄용 타이틀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김웅섭</dc:creator>
  <cp:lastModifiedBy>김웅섭</cp:lastModifiedBy>
  <cp:revision>446</cp:revision>
  <dcterms:created xsi:type="dcterms:W3CDTF">2024-04-10T23:02:10Z</dcterms:created>
  <dcterms:modified xsi:type="dcterms:W3CDTF">2024-06-13T06:11:14Z</dcterms:modified>
</cp:coreProperties>
</file>